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7D4B-0A48-4B5F-BF45-B76EDDD96B41}" type="datetimeFigureOut">
              <a:rPr lang="fa-IR" smtClean="0"/>
              <a:t>15/05/1436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EA64A2B-456B-45BB-A2CF-10350FFE15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53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7D4B-0A48-4B5F-BF45-B76EDDD96B41}" type="datetimeFigureOut">
              <a:rPr lang="fa-IR" smtClean="0"/>
              <a:t>15/05/1436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A64A2B-456B-45BB-A2CF-10350FFE15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0709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7D4B-0A48-4B5F-BF45-B76EDDD96B41}" type="datetimeFigureOut">
              <a:rPr lang="fa-IR" smtClean="0"/>
              <a:t>15/05/1436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A64A2B-456B-45BB-A2CF-10350FFE15CC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3870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7D4B-0A48-4B5F-BF45-B76EDDD96B41}" type="datetimeFigureOut">
              <a:rPr lang="fa-IR" smtClean="0"/>
              <a:t>15/05/1436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A64A2B-456B-45BB-A2CF-10350FFE15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2287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7D4B-0A48-4B5F-BF45-B76EDDD96B41}" type="datetimeFigureOut">
              <a:rPr lang="fa-IR" smtClean="0"/>
              <a:t>15/05/1436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A64A2B-456B-45BB-A2CF-10350FFE15CC}" type="slidenum">
              <a:rPr lang="fa-IR" smtClean="0"/>
              <a:t>‹#›</a:t>
            </a:fld>
            <a:endParaRPr lang="fa-I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3850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7D4B-0A48-4B5F-BF45-B76EDDD96B41}" type="datetimeFigureOut">
              <a:rPr lang="fa-IR" smtClean="0"/>
              <a:t>15/05/1436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A64A2B-456B-45BB-A2CF-10350FFE15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47649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7D4B-0A48-4B5F-BF45-B76EDDD96B41}" type="datetimeFigureOut">
              <a:rPr lang="fa-IR" smtClean="0"/>
              <a:t>15/05/1436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4A2B-456B-45BB-A2CF-10350FFE15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84252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7D4B-0A48-4B5F-BF45-B76EDDD96B41}" type="datetimeFigureOut">
              <a:rPr lang="fa-IR" smtClean="0"/>
              <a:t>15/05/1436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4A2B-456B-45BB-A2CF-10350FFE15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23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7D4B-0A48-4B5F-BF45-B76EDDD96B41}" type="datetimeFigureOut">
              <a:rPr lang="fa-IR" smtClean="0"/>
              <a:t>15/05/1436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4A2B-456B-45BB-A2CF-10350FFE15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5166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7D4B-0A48-4B5F-BF45-B76EDDD96B41}" type="datetimeFigureOut">
              <a:rPr lang="fa-IR" smtClean="0"/>
              <a:t>15/05/1436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EA64A2B-456B-45BB-A2CF-10350FFE15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81628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7D4B-0A48-4B5F-BF45-B76EDDD96B41}" type="datetimeFigureOut">
              <a:rPr lang="fa-IR" smtClean="0"/>
              <a:t>15/05/1436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EA64A2B-456B-45BB-A2CF-10350FFE15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5888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7D4B-0A48-4B5F-BF45-B76EDDD96B41}" type="datetimeFigureOut">
              <a:rPr lang="fa-IR" smtClean="0"/>
              <a:t>15/05/1436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EA64A2B-456B-45BB-A2CF-10350FFE15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9583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7D4B-0A48-4B5F-BF45-B76EDDD96B41}" type="datetimeFigureOut">
              <a:rPr lang="fa-IR" smtClean="0"/>
              <a:t>15/05/1436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4A2B-456B-45BB-A2CF-10350FFE15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7851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7D4B-0A48-4B5F-BF45-B76EDDD96B41}" type="datetimeFigureOut">
              <a:rPr lang="fa-IR" smtClean="0"/>
              <a:t>15/05/1436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4A2B-456B-45BB-A2CF-10350FFE15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2326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7D4B-0A48-4B5F-BF45-B76EDDD96B41}" type="datetimeFigureOut">
              <a:rPr lang="fa-IR" smtClean="0"/>
              <a:t>15/05/1436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4A2B-456B-45BB-A2CF-10350FFE15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0660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7D4B-0A48-4B5F-BF45-B76EDDD96B41}" type="datetimeFigureOut">
              <a:rPr lang="fa-IR" smtClean="0"/>
              <a:t>15/05/1436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EA64A2B-456B-45BB-A2CF-10350FFE15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4945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57D4B-0A48-4B5F-BF45-B76EDDD96B41}" type="datetimeFigureOut">
              <a:rPr lang="fa-IR" smtClean="0"/>
              <a:t>15/05/1436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A64A2B-456B-45BB-A2CF-10350FFE15C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48153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6600" b="1" dirty="0" smtClean="0">
                <a:latin typeface="A Suls" pitchFamily="2" charset="-78"/>
                <a:cs typeface="A Suls" pitchFamily="2" charset="-78"/>
              </a:rPr>
              <a:t>بسم الله الرحمن الرحیم</a:t>
            </a:r>
            <a:endParaRPr lang="fa-IR" sz="6600" b="1" dirty="0">
              <a:latin typeface="A Suls" pitchFamily="2" charset="-78"/>
              <a:cs typeface="A Suls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58065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b="1" dirty="0" smtClean="0">
                <a:solidFill>
                  <a:schemeClr val="accent6">
                    <a:lumMod val="50000"/>
                  </a:schemeClr>
                </a:solidFill>
                <a:latin typeface="Century" panose="02040604050505020304" pitchFamily="18" charset="0"/>
                <a:cs typeface="B Compset" panose="00000400000000000000" pitchFamily="2" charset="-78"/>
              </a:rPr>
              <a:t>Womenhc.com</a:t>
            </a:r>
            <a:endParaRPr lang="fa-IR" sz="5000" b="1" dirty="0">
              <a:solidFill>
                <a:schemeClr val="accent6">
                  <a:lumMod val="50000"/>
                </a:schemeClr>
              </a:solidFill>
              <a:latin typeface="Century" panose="02040604050505020304" pitchFamily="18" charset="0"/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a-IR" sz="5000" b="1" dirty="0" smtClean="0">
              <a:cs typeface="B Jadid" panose="00000700000000000000" pitchFamily="2" charset="-78"/>
            </a:endParaRPr>
          </a:p>
          <a:p>
            <a:pPr marL="0" indent="0" algn="ctr">
              <a:buNone/>
            </a:pPr>
            <a:endParaRPr lang="fa-IR" sz="5000" b="1" dirty="0">
              <a:cs typeface="B Jadid" panose="00000700000000000000" pitchFamily="2" charset="-78"/>
            </a:endParaRPr>
          </a:p>
          <a:p>
            <a:pPr marL="0" indent="0" algn="ctr">
              <a:buNone/>
            </a:pPr>
            <a:r>
              <a:rPr lang="fa-IR" sz="5000" b="1" dirty="0" smtClean="0">
                <a:cs typeface="B Jadid" panose="00000700000000000000" pitchFamily="2" charset="-78"/>
              </a:rPr>
              <a:t>بررسی </a:t>
            </a:r>
            <a:r>
              <a:rPr lang="fa-IR" sz="5000" b="1" dirty="0">
                <a:cs typeface="B Jadid" panose="00000700000000000000" pitchFamily="2" charset="-78"/>
              </a:rPr>
              <a:t>وبلاگ نویسی در کوثربلاگ</a:t>
            </a:r>
            <a:endParaRPr lang="fa-IR" sz="5000" dirty="0">
              <a:cs typeface="B Jadid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6473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>
                <a:cs typeface="B Titr" panose="00000700000000000000" pitchFamily="2" charset="-78"/>
              </a:rPr>
              <a:t>وبلاگ </a:t>
            </a:r>
            <a:r>
              <a:rPr lang="fa-IR" sz="4000" dirty="0" smtClean="0">
                <a:cs typeface="B Titr" panose="00000700000000000000" pitchFamily="2" charset="-78"/>
              </a:rPr>
              <a:t>نویسی= نویسندگی</a:t>
            </a:r>
            <a:endParaRPr lang="fa-IR" sz="40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4" y="2133600"/>
            <a:ext cx="8911687" cy="3777622"/>
          </a:xfrm>
        </p:spPr>
        <p:txBody>
          <a:bodyPr>
            <a:normAutofit/>
          </a:bodyPr>
          <a:lstStyle/>
          <a:p>
            <a:r>
              <a:rPr lang="fa-IR" sz="3500" dirty="0">
                <a:cs typeface="B Titr" panose="00000700000000000000" pitchFamily="2" charset="-78"/>
              </a:rPr>
              <a:t>تلاش برای تولید محتوا و پرهیز از کپی کردن </a:t>
            </a:r>
            <a:r>
              <a:rPr lang="fa-IR" sz="3500" dirty="0" smtClean="0">
                <a:cs typeface="B Titr" panose="00000700000000000000" pitchFamily="2" charset="-78"/>
              </a:rPr>
              <a:t>مطالب</a:t>
            </a:r>
          </a:p>
          <a:p>
            <a:r>
              <a:rPr lang="fa-IR" sz="3500" dirty="0">
                <a:cs typeface="B Titr" panose="00000700000000000000" pitchFamily="2" charset="-78"/>
              </a:rPr>
              <a:t>رعایت اصول و قوانین </a:t>
            </a:r>
            <a:r>
              <a:rPr lang="fa-IR" sz="3500" dirty="0" smtClean="0">
                <a:cs typeface="B Titr" panose="00000700000000000000" pitchFamily="2" charset="-78"/>
              </a:rPr>
              <a:t>نگارش</a:t>
            </a:r>
          </a:p>
          <a:p>
            <a:r>
              <a:rPr lang="fa-IR" sz="3500" dirty="0">
                <a:cs typeface="B Titr" panose="00000700000000000000" pitchFamily="2" charset="-78"/>
              </a:rPr>
              <a:t>ذکر منبع و مرجع استفاده شده در تولید محتوا، رعایت قانون کپی رایت(متن، تصویر، فیلم</a:t>
            </a:r>
            <a:r>
              <a:rPr lang="fa-IR" sz="3500" dirty="0" smtClean="0">
                <a:cs typeface="B Titr" panose="00000700000000000000" pitchFamily="2" charset="-78"/>
              </a:rPr>
              <a:t>)</a:t>
            </a:r>
          </a:p>
          <a:p>
            <a:r>
              <a:rPr lang="fa-IR" sz="3500" dirty="0">
                <a:cs typeface="B Titr" panose="00000700000000000000" pitchFamily="2" charset="-78"/>
              </a:rPr>
              <a:t>تعیین هدف برای نوشتن: سعی کنید در درجه نخست برای لذت بردن خود </a:t>
            </a:r>
            <a:r>
              <a:rPr lang="fa-IR" sz="3500" dirty="0" smtClean="0">
                <a:cs typeface="B Titr" panose="00000700000000000000" pitchFamily="2" charset="-78"/>
              </a:rPr>
              <a:t>بنویسید</a:t>
            </a:r>
          </a:p>
          <a:p>
            <a:endParaRPr lang="fa-IR" sz="3200" dirty="0" smtClean="0">
              <a:cs typeface="B Titr" panose="00000700000000000000" pitchFamily="2" charset="-78"/>
            </a:endParaRPr>
          </a:p>
          <a:p>
            <a:pPr marL="0" indent="0">
              <a:buNone/>
            </a:pPr>
            <a:endParaRPr lang="fa-IR" sz="3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978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چه بنویسیم؟ چگونه بنویسیم؟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sz="3500" dirty="0" smtClean="0">
                <a:cs typeface="B Titr" panose="00000700000000000000" pitchFamily="2" charset="-78"/>
              </a:rPr>
              <a:t>ثبت </a:t>
            </a:r>
            <a:r>
              <a:rPr lang="fa-IR" sz="3500" dirty="0">
                <a:cs typeface="B Titr" panose="00000700000000000000" pitchFamily="2" charset="-78"/>
              </a:rPr>
              <a:t>ایده </a:t>
            </a:r>
            <a:r>
              <a:rPr lang="fa-IR" sz="3500" dirty="0" smtClean="0">
                <a:cs typeface="B Titr" panose="00000700000000000000" pitchFamily="2" charset="-78"/>
              </a:rPr>
              <a:t>ها و یادداشت برداری</a:t>
            </a:r>
          </a:p>
          <a:p>
            <a:r>
              <a:rPr lang="fa-IR" sz="3600" dirty="0">
                <a:cs typeface="B Titr" panose="00000700000000000000" pitchFamily="2" charset="-78"/>
              </a:rPr>
              <a:t>پیش نویس کردن مطالبی که هنوز به رشد و بلوغ انتشار نرسیده </a:t>
            </a:r>
            <a:r>
              <a:rPr lang="fa-IR" sz="3600" dirty="0" smtClean="0">
                <a:cs typeface="B Titr" panose="00000700000000000000" pitchFamily="2" charset="-78"/>
              </a:rPr>
              <a:t>اند</a:t>
            </a:r>
          </a:p>
          <a:p>
            <a:r>
              <a:rPr lang="fa-IR" sz="3600" dirty="0">
                <a:cs typeface="B Titr" panose="00000700000000000000" pitchFamily="2" charset="-78"/>
              </a:rPr>
              <a:t>صادق بودن و حفظ شخصیت خود در نگارش پستها(خودتان باشید</a:t>
            </a:r>
            <a:r>
              <a:rPr lang="fa-IR" sz="3600" dirty="0" smtClean="0">
                <a:cs typeface="B Titr" panose="00000700000000000000" pitchFamily="2" charset="-78"/>
              </a:rPr>
              <a:t>)</a:t>
            </a:r>
          </a:p>
          <a:p>
            <a:r>
              <a:rPr lang="fa-IR" sz="3600" dirty="0">
                <a:cs typeface="B Titr" panose="00000700000000000000" pitchFamily="2" charset="-78"/>
              </a:rPr>
              <a:t>ثابت قدم بودن در نوشتن و متعهد بودن به به روز رسانی وبلاگ در بازه زمانی مشخص</a:t>
            </a:r>
            <a:endParaRPr lang="fa-IR" sz="35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420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28048"/>
            <a:ext cx="8915400" cy="4983174"/>
          </a:xfrm>
        </p:spPr>
        <p:txBody>
          <a:bodyPr>
            <a:normAutofit/>
          </a:bodyPr>
          <a:lstStyle/>
          <a:p>
            <a:pPr algn="just"/>
            <a:r>
              <a:rPr lang="fa-IR" sz="3500" dirty="0">
                <a:cs typeface="B Titr" panose="00000700000000000000" pitchFamily="2" charset="-78"/>
              </a:rPr>
              <a:t>پرهیز از سقوط در ورطه کلیشه و تکرار در نگارش مناسبتی و تلاش برای خلاقیت در پرداختن به </a:t>
            </a:r>
            <a:r>
              <a:rPr lang="fa-IR" sz="3500" dirty="0" smtClean="0">
                <a:cs typeface="B Titr" panose="00000700000000000000" pitchFamily="2" charset="-78"/>
              </a:rPr>
              <a:t>موضوع</a:t>
            </a:r>
          </a:p>
          <a:p>
            <a:pPr algn="just"/>
            <a:r>
              <a:rPr lang="fa-IR" sz="3600" dirty="0">
                <a:cs typeface="B Titr" panose="00000700000000000000" pitchFamily="2" charset="-78"/>
              </a:rPr>
              <a:t>توجه به کیفیت </a:t>
            </a:r>
            <a:r>
              <a:rPr lang="fa-IR" sz="3600" dirty="0" smtClean="0">
                <a:cs typeface="B Titr" panose="00000700000000000000" pitchFamily="2" charset="-78"/>
              </a:rPr>
              <a:t>مطالب(سعی </a:t>
            </a:r>
            <a:r>
              <a:rPr lang="fa-IR" sz="3600" dirty="0">
                <a:cs typeface="B Titr" panose="00000700000000000000" pitchFamily="2" charset="-78"/>
              </a:rPr>
              <a:t>کنید نوشته هایتان را به سمت کیفیت محتوایی سوق </a:t>
            </a:r>
            <a:r>
              <a:rPr lang="fa-IR" sz="3600" dirty="0" smtClean="0">
                <a:cs typeface="B Titr" panose="00000700000000000000" pitchFamily="2" charset="-78"/>
              </a:rPr>
              <a:t>دهید)</a:t>
            </a:r>
          </a:p>
          <a:p>
            <a:pPr algn="just"/>
            <a:r>
              <a:rPr lang="fa-IR" sz="3600" dirty="0">
                <a:cs typeface="B Titr" panose="00000700000000000000" pitchFamily="2" charset="-78"/>
              </a:rPr>
              <a:t>کوتاه و مفید نوشتن و اجتناب از دراز گویی مخل و بی </a:t>
            </a:r>
            <a:r>
              <a:rPr lang="fa-IR" sz="3600" dirty="0" smtClean="0">
                <a:cs typeface="B Titr" panose="00000700000000000000" pitchFamily="2" charset="-78"/>
              </a:rPr>
              <a:t>فایده</a:t>
            </a:r>
          </a:p>
          <a:p>
            <a:pPr algn="just"/>
            <a:r>
              <a:rPr lang="fa-IR" sz="3600" dirty="0">
                <a:cs typeface="B Titr" panose="00000700000000000000" pitchFamily="2" charset="-78"/>
              </a:rPr>
              <a:t>نوشتن پستهای طولانی در موضوعات تخصصی و ارائه تحلیل و اطلاعات مفید</a:t>
            </a:r>
            <a:endParaRPr lang="fa-IR" sz="35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962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500" dirty="0" smtClean="0">
                <a:cs typeface="B Jadid" panose="00000700000000000000" pitchFamily="2" charset="-78"/>
              </a:rPr>
              <a:t>نکات فنی و تعاملی</a:t>
            </a:r>
            <a:endParaRPr lang="fa-IR" sz="4500" dirty="0">
              <a:cs typeface="B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3500" dirty="0">
                <a:cs typeface="B Titr" panose="00000700000000000000" pitchFamily="2" charset="-78"/>
              </a:rPr>
              <a:t>استفاده از تصویر به همراه متن برای جذابیت و زبایی و انتقال بهتر </a:t>
            </a:r>
            <a:r>
              <a:rPr lang="fa-IR" sz="3500" dirty="0" smtClean="0">
                <a:cs typeface="B Titr" panose="00000700000000000000" pitchFamily="2" charset="-78"/>
              </a:rPr>
              <a:t>مفاهیم</a:t>
            </a:r>
          </a:p>
          <a:p>
            <a:r>
              <a:rPr lang="fa-IR" sz="3600" dirty="0">
                <a:cs typeface="B Titr" panose="00000700000000000000" pitchFamily="2" charset="-78"/>
              </a:rPr>
              <a:t>دقت در موضوع بندی وبلاگ(سعی در تناسب با محتواها، متنوع و گستردگی منطقی</a:t>
            </a:r>
            <a:r>
              <a:rPr lang="fa-IR" sz="3600" dirty="0" smtClean="0">
                <a:cs typeface="B Titr" panose="00000700000000000000" pitchFamily="2" charset="-78"/>
              </a:rPr>
              <a:t>)</a:t>
            </a:r>
          </a:p>
          <a:p>
            <a:r>
              <a:rPr lang="fa-IR" sz="3600" dirty="0">
                <a:cs typeface="B Titr" panose="00000700000000000000" pitchFamily="2" charset="-78"/>
              </a:rPr>
              <a:t>عدم استفاده از کدها و افزونه های غیر مفید و </a:t>
            </a:r>
            <a:r>
              <a:rPr lang="fa-IR" sz="3600" dirty="0" smtClean="0">
                <a:cs typeface="B Titr" panose="00000700000000000000" pitchFamily="2" charset="-78"/>
              </a:rPr>
              <a:t>زرد</a:t>
            </a:r>
          </a:p>
          <a:p>
            <a:r>
              <a:rPr lang="fa-IR" sz="3500" dirty="0">
                <a:cs typeface="B Titr" panose="00000700000000000000" pitchFamily="2" charset="-78"/>
              </a:rPr>
              <a:t>قراردادن موسیقی با امکان پخش توسط </a:t>
            </a:r>
            <a:r>
              <a:rPr lang="fa-IR" sz="3500" dirty="0" smtClean="0">
                <a:cs typeface="B Titr" panose="00000700000000000000" pitchFamily="2" charset="-78"/>
              </a:rPr>
              <a:t>مخاطب</a:t>
            </a:r>
          </a:p>
          <a:p>
            <a:pPr marL="0" indent="0">
              <a:buNone/>
            </a:pPr>
            <a:endParaRPr lang="fa-IR" sz="35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425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873457"/>
            <a:ext cx="8915400" cy="5037765"/>
          </a:xfrm>
        </p:spPr>
        <p:txBody>
          <a:bodyPr>
            <a:normAutofit/>
          </a:bodyPr>
          <a:lstStyle/>
          <a:p>
            <a:r>
              <a:rPr lang="fa-IR" sz="3500" dirty="0">
                <a:cs typeface="B Titr" panose="00000700000000000000" pitchFamily="2" charset="-78"/>
              </a:rPr>
              <a:t>استفاده بهینه از نوار کناری وبلاگ(پیوندهای وبلاگ، وبلاگهایی که می خوانم، آرشیو مطالب، تصویر روز، موسیقی وبلاگ، تبلیغات مناسب و </a:t>
            </a:r>
            <a:r>
              <a:rPr lang="fa-IR" sz="3500" dirty="0" smtClean="0">
                <a:cs typeface="B Titr" panose="00000700000000000000" pitchFamily="2" charset="-78"/>
              </a:rPr>
              <a:t>...)</a:t>
            </a:r>
          </a:p>
          <a:p>
            <a:r>
              <a:rPr lang="fa-IR" sz="3600" dirty="0">
                <a:cs typeface="B Titr" panose="00000700000000000000" pitchFamily="2" charset="-78"/>
              </a:rPr>
              <a:t>رعایت زیبایی ظاهری وبلاگ، نوع فونت انتخابی، رنگ متن‌ها، تصاویر انتخابی، تم های انتخابی و </a:t>
            </a:r>
            <a:r>
              <a:rPr lang="fa-IR" sz="3600" dirty="0" smtClean="0">
                <a:cs typeface="B Titr" panose="00000700000000000000" pitchFamily="2" charset="-78"/>
              </a:rPr>
              <a:t>...</a:t>
            </a:r>
          </a:p>
          <a:p>
            <a:r>
              <a:rPr lang="fa-IR" sz="3600" dirty="0">
                <a:cs typeface="B Titr" panose="00000700000000000000" pitchFamily="2" charset="-78"/>
              </a:rPr>
              <a:t>داشتن درباره، یا توضیحی در خصوص </a:t>
            </a:r>
            <a:r>
              <a:rPr lang="fa-IR" sz="3600" dirty="0" smtClean="0">
                <a:cs typeface="B Titr" panose="00000700000000000000" pitchFamily="2" charset="-78"/>
              </a:rPr>
              <a:t>وبلاگ</a:t>
            </a:r>
          </a:p>
          <a:p>
            <a:r>
              <a:rPr lang="fa-IR" sz="3600" dirty="0">
                <a:cs typeface="B Titr" panose="00000700000000000000" pitchFamily="2" charset="-78"/>
              </a:rPr>
              <a:t>توجه به رویکرد متفاوت وبلاگ شخصی و وبلاگ </a:t>
            </a:r>
            <a:r>
              <a:rPr lang="fa-IR" sz="3600" dirty="0" smtClean="0">
                <a:cs typeface="B Titr" panose="00000700000000000000" pitchFamily="2" charset="-78"/>
              </a:rPr>
              <a:t>مدرسه</a:t>
            </a:r>
            <a:endParaRPr lang="fa-IR" sz="3500" dirty="0" smtClean="0">
              <a:cs typeface="B Titr" panose="00000700000000000000" pitchFamily="2" charset="-78"/>
            </a:endParaRPr>
          </a:p>
          <a:p>
            <a:endParaRPr lang="fa-IR" sz="35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935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873457"/>
            <a:ext cx="8915400" cy="5037765"/>
          </a:xfrm>
        </p:spPr>
        <p:txBody>
          <a:bodyPr>
            <a:normAutofit lnSpcReduction="10000"/>
          </a:bodyPr>
          <a:lstStyle/>
          <a:p>
            <a:r>
              <a:rPr lang="fa-IR" sz="3500" dirty="0">
                <a:cs typeface="B Titr" panose="00000700000000000000" pitchFamily="2" charset="-78"/>
              </a:rPr>
              <a:t>استفاده از لینکهای درون </a:t>
            </a:r>
            <a:r>
              <a:rPr lang="fa-IR" sz="3500" dirty="0" smtClean="0">
                <a:cs typeface="B Titr" panose="00000700000000000000" pitchFamily="2" charset="-78"/>
              </a:rPr>
              <a:t>متنی</a:t>
            </a:r>
          </a:p>
          <a:p>
            <a:r>
              <a:rPr lang="fa-IR" sz="3600" dirty="0">
                <a:cs typeface="B Titr" panose="00000700000000000000" pitchFamily="2" charset="-78"/>
              </a:rPr>
              <a:t>داشتن </a:t>
            </a:r>
            <a:r>
              <a:rPr lang="en-US" sz="3600" dirty="0" err="1">
                <a:latin typeface="Bookman Old Style" panose="02050604050505020204" pitchFamily="18" charset="0"/>
                <a:cs typeface="B Titr" panose="00000700000000000000" pitchFamily="2" charset="-78"/>
              </a:rPr>
              <a:t>Rss</a:t>
            </a:r>
            <a:r>
              <a:rPr lang="fa-IR" sz="3600" dirty="0">
                <a:cs typeface="B Titr" panose="00000700000000000000" pitchFamily="2" charset="-78"/>
              </a:rPr>
              <a:t>، عضویت در خبرنامه و </a:t>
            </a:r>
            <a:r>
              <a:rPr lang="fa-IR" sz="3600" dirty="0" smtClean="0">
                <a:cs typeface="B Titr" panose="00000700000000000000" pitchFamily="2" charset="-78"/>
              </a:rPr>
              <a:t>...</a:t>
            </a:r>
          </a:p>
          <a:p>
            <a:r>
              <a:rPr lang="fa-IR" sz="3600" dirty="0">
                <a:cs typeface="B Titr" panose="00000700000000000000" pitchFamily="2" charset="-78"/>
              </a:rPr>
              <a:t>تعامل با وبلاگ نویسان </a:t>
            </a:r>
            <a:r>
              <a:rPr lang="fa-IR" sz="3600" dirty="0" smtClean="0">
                <a:cs typeface="B Titr" panose="00000700000000000000" pitchFamily="2" charset="-78"/>
              </a:rPr>
              <a:t>دیگر</a:t>
            </a:r>
          </a:p>
          <a:p>
            <a:r>
              <a:rPr lang="fa-IR" sz="3600" dirty="0">
                <a:cs typeface="B Titr" panose="00000700000000000000" pitchFamily="2" charset="-78"/>
              </a:rPr>
              <a:t>استفاده از نظرات مخاطبین و نطرات ثبت شده در وبلاگ(پاسخ گویی، </a:t>
            </a:r>
            <a:r>
              <a:rPr lang="fa-IR" sz="3600" dirty="0" smtClean="0">
                <a:cs typeface="B Titr" panose="00000700000000000000" pitchFamily="2" charset="-78"/>
              </a:rPr>
              <a:t>)</a:t>
            </a:r>
          </a:p>
          <a:p>
            <a:r>
              <a:rPr lang="fa-IR" sz="3600" dirty="0">
                <a:cs typeface="B Titr" panose="00000700000000000000" pitchFamily="2" charset="-78"/>
              </a:rPr>
              <a:t>پرهیز از مناقشه و مجادله و احترام به نظرات همه </a:t>
            </a:r>
            <a:r>
              <a:rPr lang="fa-IR" sz="3600" dirty="0" smtClean="0">
                <a:cs typeface="B Titr" panose="00000700000000000000" pitchFamily="2" charset="-78"/>
              </a:rPr>
              <a:t>مخالفین</a:t>
            </a:r>
          </a:p>
          <a:p>
            <a:r>
              <a:rPr lang="fa-IR" sz="3600" dirty="0">
                <a:cs typeface="B Titr" panose="00000700000000000000" pitchFamily="2" charset="-78"/>
              </a:rPr>
              <a:t>ثبت نظر مفید در وبلاگهای دیگران</a:t>
            </a:r>
            <a:endParaRPr lang="fa-IR" sz="35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619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</TotalTime>
  <Words>337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 Suls</vt:lpstr>
      <vt:lpstr>Arial</vt:lpstr>
      <vt:lpstr>B Compset</vt:lpstr>
      <vt:lpstr>B Jadid</vt:lpstr>
      <vt:lpstr>B Titr</vt:lpstr>
      <vt:lpstr>Bookman Old Style</vt:lpstr>
      <vt:lpstr>Century</vt:lpstr>
      <vt:lpstr>Century Gothic</vt:lpstr>
      <vt:lpstr>Tahoma</vt:lpstr>
      <vt:lpstr>Wingdings 3</vt:lpstr>
      <vt:lpstr>Wisp</vt:lpstr>
      <vt:lpstr>بسم الله الرحمن الرحیم</vt:lpstr>
      <vt:lpstr>Womenhc.com</vt:lpstr>
      <vt:lpstr>وبلاگ نویسی= نویسندگی</vt:lpstr>
      <vt:lpstr>چه بنویسیم؟ چگونه بنویسیم؟</vt:lpstr>
      <vt:lpstr>PowerPoint Presentation</vt:lpstr>
      <vt:lpstr>نکات فنی و تعاملی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User</dc:creator>
  <cp:lastModifiedBy>User</cp:lastModifiedBy>
  <cp:revision>15</cp:revision>
  <dcterms:created xsi:type="dcterms:W3CDTF">2015-03-05T02:04:04Z</dcterms:created>
  <dcterms:modified xsi:type="dcterms:W3CDTF">2015-03-05T03:31:05Z</dcterms:modified>
</cp:coreProperties>
</file>